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1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9C18C-4F92-4C4A-B9E5-52F04E6CD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B569A3-2911-4DC1-BE6C-D8D9D7527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D88C16-8F52-4F43-8426-07BD7D75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C4D921-5489-4BC2-8789-4D724945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C39620-B279-43DF-9E5F-0E4AF2AB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52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6D35E-B12F-4A05-ABF2-05B168A0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F66F38-A826-447F-8796-9EBF2C9F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85E1CD-1E84-4561-A6C3-BB6CE76F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455707-57E1-4CC0-9A9F-D828C419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E3EEB1-DB27-409E-A694-096532B8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409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7B741E-6A5C-4AB0-A3E3-0208BEBAD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C7605A-8A53-4E22-B412-A2136ADE3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308D2C-456E-4E2F-B309-1567037B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BA89E-C0EF-417E-81F5-8F45359A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2FE321-5A71-4A11-A678-5AC90D1A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34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DD7BF-21ED-440B-8C33-18D54607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979E49-1CF7-4ED6-9439-0827A7D40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86931-2100-46A6-BCFA-BE55B0F0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3D443-C499-4E80-8859-65AD9245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1B7433-B28D-476E-BFE7-8493F843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56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2F1AA-1201-414A-ADB1-F2E34B47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5F8995-35AD-40CC-9583-F5CC50A8F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A5B1CE-1D1A-45BA-B444-BB52FCF9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6E1D32-8B0B-44D2-9217-171FE4C5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0EA33-1D97-45E1-A834-D5B2F333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21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39B13-4827-4645-ABCA-73F081DD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A7D1AF-2417-4D79-94DB-6DD9450D5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FB2404-BFF9-4947-BC1F-79C49CCB6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BFD895-9BBE-48CE-9191-A01873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C88FA0-7FF9-4E46-94DE-CF4EA700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1AF93E-4425-4A3C-9F98-3CA48CD1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62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09B8D-8761-4273-81AB-9D349570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10FB87-9F4C-49E9-A666-5BBA22CAF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6EAFAC-EBDA-42B9-A0A5-5B339E76A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2406A5-311A-485C-9377-4ECDD04E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7A4F2-7987-4AED-AD60-978BA1C5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E16689-C399-4A31-82C3-33C18B45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9D4508-E85E-4038-A50A-1C4AFDC30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79DAD9-925B-42EF-966D-10F7A061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66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79EAC-DA69-4672-9ABD-3BBC5CE4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19F2F9-03F3-4BEB-BC3D-4E8F13A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4DCEB1-4631-4A3D-9E92-AF4F7975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AEC301-94B6-4921-ADFE-F90AC54D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04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4EB9418-1B07-477D-BF4B-AA1A3C98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E5D1F7B-2D67-4F87-8270-14AB6245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A04522-0C91-466D-A15C-CD6DC2DD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83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70270-467B-4F5F-9F86-E0AF02D3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CF6DF0-9E08-4B30-9758-6013787F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B7385D-67FB-4CEA-9302-A13EE87CF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D1EB1B-C2E1-4EB3-A029-E5A004BB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B805AD-9C88-456B-8EBB-A093431D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925EA9-E046-452A-9BF9-F8E16A71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419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0DE6F-224B-4364-8E23-A42BF5E7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ED33377-F85F-4365-9668-F002DB433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85DA39-DE8D-4B1B-8F99-68240382A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CCCBC6-9FE2-4A3D-B799-5090258F6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1147EA-19D7-4805-B5E3-AEF960C2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F92A11-D1E4-455D-B962-C2A5D101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17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6308BB8-1BD1-41BF-B4F7-C98CEA15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342873-9083-4B59-BA13-52AA6FC2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2C9A61-3739-458F-9317-06DD14BB8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67C08-9CEE-4304-A1AC-D2CB478947AF}" type="datetimeFigureOut">
              <a:rPr lang="es-ES" smtClean="0"/>
              <a:t>30/10/2024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9ABB7-7F30-42FB-A6B0-B89DAC421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8A3F11-BB0F-408C-8782-60724C903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1E88A-2321-46A6-B97F-24D6BC0394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72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982BF79-EB01-4A88-A49C-C3E9395D2FA8}"/>
              </a:ext>
            </a:extLst>
          </p:cNvPr>
          <p:cNvSpPr txBox="1"/>
          <p:nvPr/>
        </p:nvSpPr>
        <p:spPr>
          <a:xfrm>
            <a:off x="4086945" y="444655"/>
            <a:ext cx="370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NURSE´S/SURGEON´S POINT OF VIEW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327CE5-882A-4727-A648-BFDD2844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32" y="2035628"/>
            <a:ext cx="3050346" cy="33216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CC717B0-7AB3-F54F-8D92-DAEED5E11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10" y="1500692"/>
            <a:ext cx="8051800" cy="45212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34C872-D299-C840-872F-D3C473DB0EF4}"/>
              </a:ext>
            </a:extLst>
          </p:cNvPr>
          <p:cNvSpPr txBox="1"/>
          <p:nvPr/>
        </p:nvSpPr>
        <p:spPr>
          <a:xfrm>
            <a:off x="816428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500" dirty="0"/>
              <a:t>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390660-DA25-554C-9C00-F440A8187E3D}"/>
              </a:ext>
            </a:extLst>
          </p:cNvPr>
          <p:cNvSpPr txBox="1"/>
          <p:nvPr/>
        </p:nvSpPr>
        <p:spPr>
          <a:xfrm>
            <a:off x="2830286" y="6335486"/>
            <a:ext cx="605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SURGEONS/NURSE VIEW IS TRANSSMITTED LIVE TO ASSISTANT</a:t>
            </a:r>
          </a:p>
        </p:txBody>
      </p:sp>
    </p:spTree>
    <p:extLst>
      <p:ext uri="{BB962C8B-B14F-4D97-AF65-F5344CB8AC3E}">
        <p14:creationId xmlns:p14="http://schemas.microsoft.com/office/powerpoint/2010/main" val="15239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E550F7F-6534-47A6-A759-5CEEE0D1ED1D}"/>
              </a:ext>
            </a:extLst>
          </p:cNvPr>
          <p:cNvSpPr/>
          <p:nvPr/>
        </p:nvSpPr>
        <p:spPr>
          <a:xfrm>
            <a:off x="1816249" y="1549101"/>
            <a:ext cx="8559501" cy="4679577"/>
          </a:xfrm>
          <a:prstGeom prst="roundRect">
            <a:avLst>
              <a:gd name="adj" fmla="val 5288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82BF79-EB01-4A88-A49C-C3E9395D2FA8}"/>
              </a:ext>
            </a:extLst>
          </p:cNvPr>
          <p:cNvSpPr txBox="1"/>
          <p:nvPr/>
        </p:nvSpPr>
        <p:spPr>
          <a:xfrm>
            <a:off x="4582758" y="629322"/>
            <a:ext cx="286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ASSISTANT´S POINT OF VIEW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1E6069-F05D-408E-806A-167301EA063D}"/>
              </a:ext>
            </a:extLst>
          </p:cNvPr>
          <p:cNvSpPr/>
          <p:nvPr/>
        </p:nvSpPr>
        <p:spPr>
          <a:xfrm>
            <a:off x="2043953" y="1818042"/>
            <a:ext cx="3894268" cy="3490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99449EE-323A-417B-8910-31069AD4E22B}"/>
              </a:ext>
            </a:extLst>
          </p:cNvPr>
          <p:cNvSpPr/>
          <p:nvPr/>
        </p:nvSpPr>
        <p:spPr>
          <a:xfrm>
            <a:off x="6165925" y="1818041"/>
            <a:ext cx="3894268" cy="3490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1F6B4B4-6A81-4E7F-BA5C-26CDD7BAC4DF}"/>
              </a:ext>
            </a:extLst>
          </p:cNvPr>
          <p:cNvSpPr/>
          <p:nvPr/>
        </p:nvSpPr>
        <p:spPr>
          <a:xfrm>
            <a:off x="6165925" y="5411096"/>
            <a:ext cx="3817171" cy="44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77B982C-C394-449D-9FD2-5E8F5417A7A7}"/>
              </a:ext>
            </a:extLst>
          </p:cNvPr>
          <p:cNvSpPr/>
          <p:nvPr/>
        </p:nvSpPr>
        <p:spPr>
          <a:xfrm>
            <a:off x="8982635" y="1904104"/>
            <a:ext cx="892885" cy="2904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SHARE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1F56E4B-5718-43DB-B069-5197A6BD3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0" b="76020"/>
          <a:stretch/>
        </p:blipFill>
        <p:spPr>
          <a:xfrm>
            <a:off x="2043953" y="5479241"/>
            <a:ext cx="1506071" cy="380104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5CA8EBB-1006-49A3-9329-6FC7CD15E292}"/>
              </a:ext>
            </a:extLst>
          </p:cNvPr>
          <p:cNvSpPr/>
          <p:nvPr/>
        </p:nvSpPr>
        <p:spPr>
          <a:xfrm>
            <a:off x="4136315" y="5524065"/>
            <a:ext cx="1506071" cy="29045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FREEZE VIEW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A8B9E5E-62C2-485C-823A-5421362ED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42" t="8000" r="37879" b="89177"/>
          <a:stretch/>
        </p:blipFill>
        <p:spPr>
          <a:xfrm>
            <a:off x="6314738" y="5497171"/>
            <a:ext cx="1344707" cy="31735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855FD83-4B72-4F73-9332-10309B992E10}"/>
              </a:ext>
            </a:extLst>
          </p:cNvPr>
          <p:cNvSpPr/>
          <p:nvPr/>
        </p:nvSpPr>
        <p:spPr>
          <a:xfrm>
            <a:off x="8239462" y="5487282"/>
            <a:ext cx="1567927" cy="28150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BROWSE FILES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FC363D0-9E4D-F446-976F-9902CD4DC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75" y="2449286"/>
            <a:ext cx="3896656" cy="21880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00729CF-7D35-2C4D-B48E-9868E14B1C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18183"/>
          <a:stretch/>
        </p:blipFill>
        <p:spPr>
          <a:xfrm>
            <a:off x="6165925" y="2351351"/>
            <a:ext cx="3896656" cy="246177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CDC61E7-D56B-724F-A020-096525A1BD3B}"/>
              </a:ext>
            </a:extLst>
          </p:cNvPr>
          <p:cNvSpPr txBox="1"/>
          <p:nvPr/>
        </p:nvSpPr>
        <p:spPr>
          <a:xfrm>
            <a:off x="816428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500" dirty="0"/>
              <a:t>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A4572D6-2A1A-5F46-AF9D-FE52227D0A37}"/>
              </a:ext>
            </a:extLst>
          </p:cNvPr>
          <p:cNvSpPr txBox="1"/>
          <p:nvPr/>
        </p:nvSpPr>
        <p:spPr>
          <a:xfrm>
            <a:off x="465839" y="6330876"/>
            <a:ext cx="1140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ASSISTANT FREEZES THE VIEW. THIS APPEARS ON LEFT SCREEN. ASSISTANT CAN DRAW INSTRUCTIONS ON IT AND SHARE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B58A85-D53F-5647-B60B-0F639D344EEF}"/>
              </a:ext>
            </a:extLst>
          </p:cNvPr>
          <p:cNvSpPr txBox="1"/>
          <p:nvPr/>
        </p:nvSpPr>
        <p:spPr>
          <a:xfrm>
            <a:off x="10443906" y="3724915"/>
            <a:ext cx="1580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Show in </a:t>
            </a:r>
            <a:r>
              <a:rPr lang="es-ES" sz="1400" dirty="0" err="1"/>
              <a:t>left</a:t>
            </a:r>
            <a:r>
              <a:rPr lang="es-ES" sz="1400" dirty="0"/>
              <a:t> </a:t>
            </a:r>
            <a:r>
              <a:rPr lang="es-ES" sz="1400" dirty="0" err="1"/>
              <a:t>screen</a:t>
            </a:r>
            <a:r>
              <a:rPr lang="es-ES" sz="1400" dirty="0"/>
              <a:t> </a:t>
            </a:r>
            <a:r>
              <a:rPr lang="es-ES" sz="1400" dirty="0" err="1"/>
              <a:t>images</a:t>
            </a:r>
            <a:r>
              <a:rPr lang="es-ES" sz="1400" dirty="0"/>
              <a:t> (</a:t>
            </a:r>
            <a:r>
              <a:rPr lang="es-ES" sz="1400" dirty="0" err="1"/>
              <a:t>xrays</a:t>
            </a:r>
            <a:r>
              <a:rPr lang="es-ES" sz="1400" dirty="0"/>
              <a:t>)</a:t>
            </a:r>
          </a:p>
          <a:p>
            <a:r>
              <a:rPr lang="es-ES" sz="1400" dirty="0" err="1"/>
              <a:t>Ppt</a:t>
            </a:r>
            <a:r>
              <a:rPr lang="es-ES" sz="1400" dirty="0"/>
              <a:t> </a:t>
            </a:r>
            <a:r>
              <a:rPr lang="es-ES" sz="1400" dirty="0" err="1"/>
              <a:t>slides</a:t>
            </a:r>
            <a:r>
              <a:rPr lang="es-ES" sz="1400" dirty="0"/>
              <a:t>, </a:t>
            </a:r>
            <a:r>
              <a:rPr lang="es-ES" sz="1400" dirty="0" err="1"/>
              <a:t>animations</a:t>
            </a:r>
            <a:r>
              <a:rPr lang="es-ES" sz="1400" dirty="0"/>
              <a:t>, etc… and share </a:t>
            </a:r>
            <a:r>
              <a:rPr lang="es-ES" sz="1400" dirty="0" err="1"/>
              <a:t>with</a:t>
            </a:r>
            <a:r>
              <a:rPr lang="es-ES" sz="1400" dirty="0"/>
              <a:t> </a:t>
            </a:r>
            <a:r>
              <a:rPr lang="es-ES" sz="1400" dirty="0" err="1"/>
              <a:t>surgeon</a:t>
            </a:r>
            <a:endParaRPr lang="es-ES" sz="14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55C835E-1C03-5947-9BB4-C3FD2888BB16}"/>
              </a:ext>
            </a:extLst>
          </p:cNvPr>
          <p:cNvCxnSpPr>
            <a:stCxn id="18" idx="3"/>
          </p:cNvCxnSpPr>
          <p:nvPr/>
        </p:nvCxnSpPr>
        <p:spPr>
          <a:xfrm flipV="1">
            <a:off x="9807389" y="5138057"/>
            <a:ext cx="1241611" cy="4899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FEEAEBE-76CF-BA4F-AB3D-416E7CE9758D}"/>
              </a:ext>
            </a:extLst>
          </p:cNvPr>
          <p:cNvSpPr txBox="1"/>
          <p:nvPr/>
        </p:nvSpPr>
        <p:spPr>
          <a:xfrm>
            <a:off x="10375750" y="729343"/>
            <a:ext cx="149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Drawing</a:t>
            </a:r>
            <a:r>
              <a:rPr lang="es-ES" dirty="0"/>
              <a:t> Tools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D8DDF3E-AC8D-3949-B193-576046F6F285}"/>
              </a:ext>
            </a:extLst>
          </p:cNvPr>
          <p:cNvCxnSpPr>
            <a:cxnSpLocks/>
          </p:cNvCxnSpPr>
          <p:nvPr/>
        </p:nvCxnSpPr>
        <p:spPr>
          <a:xfrm flipV="1">
            <a:off x="7108371" y="1154007"/>
            <a:ext cx="3920521" cy="44613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8E83E97-1F31-B742-8653-FAE235D028CF}"/>
              </a:ext>
            </a:extLst>
          </p:cNvPr>
          <p:cNvSpPr txBox="1"/>
          <p:nvPr/>
        </p:nvSpPr>
        <p:spPr>
          <a:xfrm>
            <a:off x="167744" y="3358634"/>
            <a:ext cx="147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Pauses </a:t>
            </a:r>
            <a:r>
              <a:rPr lang="es-ES" sz="1600" dirty="0" err="1"/>
              <a:t>the</a:t>
            </a:r>
            <a:r>
              <a:rPr lang="es-ES" sz="1600" dirty="0"/>
              <a:t> video and </a:t>
            </a:r>
            <a:r>
              <a:rPr lang="es-ES" sz="1600" dirty="0" err="1"/>
              <a:t>sends</a:t>
            </a:r>
            <a:r>
              <a:rPr lang="es-ES" sz="1600" dirty="0"/>
              <a:t> </a:t>
            </a:r>
            <a:r>
              <a:rPr lang="es-ES" sz="1600" dirty="0" err="1"/>
              <a:t>image</a:t>
            </a:r>
            <a:r>
              <a:rPr lang="es-ES" sz="1600" dirty="0"/>
              <a:t> to </a:t>
            </a:r>
            <a:r>
              <a:rPr lang="es-ES" sz="1600" dirty="0" err="1"/>
              <a:t>right</a:t>
            </a:r>
            <a:r>
              <a:rPr lang="es-ES" sz="1600" dirty="0"/>
              <a:t> </a:t>
            </a:r>
            <a:r>
              <a:rPr lang="es-ES" sz="1600" dirty="0" err="1"/>
              <a:t>screen</a:t>
            </a:r>
            <a:r>
              <a:rPr lang="es-ES" sz="1600" dirty="0"/>
              <a:t> 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0FC4195-9B5D-4248-87E7-9567F5EA1325}"/>
              </a:ext>
            </a:extLst>
          </p:cNvPr>
          <p:cNvCxnSpPr>
            <a:cxnSpLocks/>
          </p:cNvCxnSpPr>
          <p:nvPr/>
        </p:nvCxnSpPr>
        <p:spPr>
          <a:xfrm flipH="1" flipV="1">
            <a:off x="1370703" y="4463143"/>
            <a:ext cx="3534922" cy="11522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45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E550F7F-6534-47A6-A759-5CEEE0D1ED1D}"/>
              </a:ext>
            </a:extLst>
          </p:cNvPr>
          <p:cNvSpPr/>
          <p:nvPr/>
        </p:nvSpPr>
        <p:spPr>
          <a:xfrm>
            <a:off x="1816249" y="1549101"/>
            <a:ext cx="8559501" cy="4679577"/>
          </a:xfrm>
          <a:prstGeom prst="roundRect">
            <a:avLst>
              <a:gd name="adj" fmla="val 5288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82BF79-EB01-4A88-A49C-C3E9395D2FA8}"/>
              </a:ext>
            </a:extLst>
          </p:cNvPr>
          <p:cNvSpPr txBox="1"/>
          <p:nvPr/>
        </p:nvSpPr>
        <p:spPr>
          <a:xfrm>
            <a:off x="4582758" y="629322"/>
            <a:ext cx="286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ASSISTANT´S POINT OF VIEW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1E6069-F05D-408E-806A-167301EA063D}"/>
              </a:ext>
            </a:extLst>
          </p:cNvPr>
          <p:cNvSpPr/>
          <p:nvPr/>
        </p:nvSpPr>
        <p:spPr>
          <a:xfrm>
            <a:off x="2043953" y="1818042"/>
            <a:ext cx="3894268" cy="3490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99449EE-323A-417B-8910-31069AD4E22B}"/>
              </a:ext>
            </a:extLst>
          </p:cNvPr>
          <p:cNvSpPr/>
          <p:nvPr/>
        </p:nvSpPr>
        <p:spPr>
          <a:xfrm>
            <a:off x="6165925" y="1818041"/>
            <a:ext cx="3894268" cy="3490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1F6B4B4-6A81-4E7F-BA5C-26CDD7BAC4DF}"/>
              </a:ext>
            </a:extLst>
          </p:cNvPr>
          <p:cNvSpPr/>
          <p:nvPr/>
        </p:nvSpPr>
        <p:spPr>
          <a:xfrm>
            <a:off x="6165925" y="5411096"/>
            <a:ext cx="3817171" cy="44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77B982C-C394-449D-9FD2-5E8F5417A7A7}"/>
              </a:ext>
            </a:extLst>
          </p:cNvPr>
          <p:cNvSpPr/>
          <p:nvPr/>
        </p:nvSpPr>
        <p:spPr>
          <a:xfrm>
            <a:off x="8982635" y="1904104"/>
            <a:ext cx="892885" cy="2904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SHARE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1F56E4B-5718-43DB-B069-5197A6BD3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0" b="76020"/>
          <a:stretch/>
        </p:blipFill>
        <p:spPr>
          <a:xfrm>
            <a:off x="2043953" y="5479241"/>
            <a:ext cx="1506071" cy="380104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5CA8EBB-1006-49A3-9329-6FC7CD15E292}"/>
              </a:ext>
            </a:extLst>
          </p:cNvPr>
          <p:cNvSpPr/>
          <p:nvPr/>
        </p:nvSpPr>
        <p:spPr>
          <a:xfrm>
            <a:off x="4136315" y="5524065"/>
            <a:ext cx="1506071" cy="29045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FREEZE VIEW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A8B9E5E-62C2-485C-823A-5421362ED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42" t="8000" r="37879" b="89177"/>
          <a:stretch/>
        </p:blipFill>
        <p:spPr>
          <a:xfrm>
            <a:off x="6314738" y="5497171"/>
            <a:ext cx="1344707" cy="31735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855FD83-4B72-4F73-9332-10309B992E10}"/>
              </a:ext>
            </a:extLst>
          </p:cNvPr>
          <p:cNvSpPr/>
          <p:nvPr/>
        </p:nvSpPr>
        <p:spPr>
          <a:xfrm>
            <a:off x="8239462" y="5487282"/>
            <a:ext cx="1567927" cy="28150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BROWSE FILES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FC363D0-9E4D-F446-976F-9902CD4DC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75" y="2449286"/>
            <a:ext cx="3896656" cy="21880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1EA633-F6C9-FC46-A0C0-501D87494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80" y="2509157"/>
            <a:ext cx="3466259" cy="2188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D78539D-833B-E64C-8CE4-CD249FE19F20}"/>
              </a:ext>
            </a:extLst>
          </p:cNvPr>
          <p:cNvSpPr txBox="1"/>
          <p:nvPr/>
        </p:nvSpPr>
        <p:spPr>
          <a:xfrm>
            <a:off x="816428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500" dirty="0"/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CCB441-F2BE-374F-8315-4227F555FC32}"/>
              </a:ext>
            </a:extLst>
          </p:cNvPr>
          <p:cNvSpPr txBox="1"/>
          <p:nvPr/>
        </p:nvSpPr>
        <p:spPr>
          <a:xfrm>
            <a:off x="4326982" y="6358609"/>
            <a:ext cx="402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DRAWING AND SHARING INSTRUCTIONS </a:t>
            </a:r>
          </a:p>
        </p:txBody>
      </p:sp>
    </p:spTree>
    <p:extLst>
      <p:ext uri="{BB962C8B-B14F-4D97-AF65-F5344CB8AC3E}">
        <p14:creationId xmlns:p14="http://schemas.microsoft.com/office/powerpoint/2010/main" val="108013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982BF79-EB01-4A88-A49C-C3E9395D2FA8}"/>
              </a:ext>
            </a:extLst>
          </p:cNvPr>
          <p:cNvSpPr txBox="1"/>
          <p:nvPr/>
        </p:nvSpPr>
        <p:spPr>
          <a:xfrm>
            <a:off x="4086945" y="444655"/>
            <a:ext cx="370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NURSE´S/SURGEON´S POINT OF VIEW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327CE5-882A-4727-A648-BFDD2844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88" y="1783828"/>
            <a:ext cx="3281579" cy="35734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6003EF-3AF3-6346-8ADB-885BF7F2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243" y="1783828"/>
            <a:ext cx="6364007" cy="3573480"/>
          </a:xfrm>
          <a:prstGeom prst="rect">
            <a:avLst/>
          </a:prstGeom>
        </p:spPr>
      </p:pic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8D701DE-38B9-1A4F-BDD7-87D1BB42C7CD}"/>
              </a:ext>
            </a:extLst>
          </p:cNvPr>
          <p:cNvSpPr/>
          <p:nvPr/>
        </p:nvSpPr>
        <p:spPr>
          <a:xfrm>
            <a:off x="5174113" y="1854653"/>
            <a:ext cx="2221364" cy="1440997"/>
          </a:xfrm>
          <a:prstGeom prst="roundRect">
            <a:avLst>
              <a:gd name="adj" fmla="val 694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D34F18-2746-9A43-A998-74B4BC343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19" y="1915884"/>
            <a:ext cx="2082342" cy="13144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FBFC898-A2B1-6E41-9742-8732961D5758}"/>
              </a:ext>
            </a:extLst>
          </p:cNvPr>
          <p:cNvSpPr txBox="1"/>
          <p:nvPr/>
        </p:nvSpPr>
        <p:spPr>
          <a:xfrm>
            <a:off x="5251557" y="1915884"/>
            <a:ext cx="1671757" cy="276999"/>
          </a:xfrm>
          <a:prstGeom prst="rect">
            <a:avLst/>
          </a:prstGeom>
          <a:solidFill>
            <a:srgbClr val="FFFFFF">
              <a:alpha val="61176"/>
            </a:srgbClr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Dr. </a:t>
            </a:r>
            <a:r>
              <a:rPr lang="es-ES" sz="1200" dirty="0" err="1"/>
              <a:t>Rueger</a:t>
            </a:r>
            <a:r>
              <a:rPr lang="es-ES" sz="1200" dirty="0"/>
              <a:t> (</a:t>
            </a:r>
            <a:r>
              <a:rPr lang="es-ES" sz="1200" dirty="0" err="1"/>
              <a:t>Zurich</a:t>
            </a:r>
            <a:r>
              <a:rPr lang="es-ES" sz="1200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44403D-CBD2-CB44-A986-1198056C7B3F}"/>
              </a:ext>
            </a:extLst>
          </p:cNvPr>
          <p:cNvSpPr txBox="1"/>
          <p:nvPr/>
        </p:nvSpPr>
        <p:spPr>
          <a:xfrm>
            <a:off x="9427029" y="1854653"/>
            <a:ext cx="1946221" cy="338554"/>
          </a:xfrm>
          <a:prstGeom prst="rect">
            <a:avLst/>
          </a:prstGeom>
          <a:solidFill>
            <a:srgbClr val="FFFFFF">
              <a:alpha val="61176"/>
            </a:srgbClr>
          </a:solidFill>
        </p:spPr>
        <p:txBody>
          <a:bodyPr wrap="square" rtlCol="0">
            <a:spAutoFit/>
          </a:bodyPr>
          <a:lstStyle/>
          <a:p>
            <a:r>
              <a:rPr lang="es-ES" sz="1600" dirty="0"/>
              <a:t>Dr. Narbona (Madrid)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959ED-AA4D-6C40-BD09-02C6C6ECD0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2427" flipH="1">
            <a:off x="1638668" y="4162076"/>
            <a:ext cx="918914" cy="5800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A1164E6-F1ED-6947-A4A8-CEA18A9FA6C0}"/>
              </a:ext>
            </a:extLst>
          </p:cNvPr>
          <p:cNvSpPr txBox="1"/>
          <p:nvPr/>
        </p:nvSpPr>
        <p:spPr>
          <a:xfrm>
            <a:off x="816428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500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E29AF72-F011-954A-99E5-C229522C178C}"/>
              </a:ext>
            </a:extLst>
          </p:cNvPr>
          <p:cNvSpPr txBox="1"/>
          <p:nvPr/>
        </p:nvSpPr>
        <p:spPr>
          <a:xfrm>
            <a:off x="1545279" y="6228679"/>
            <a:ext cx="8833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SURGEON OR NURSE SEES AN AR CANVAS SHOWING THE INSTRUCTIONS SENT BY ASSISTANT</a:t>
            </a:r>
          </a:p>
          <a:p>
            <a:pPr algn="ctr"/>
            <a:r>
              <a:rPr lang="es-ES" dirty="0"/>
              <a:t>ASSISTANT CHECKS SURGEON/NURSE PROGRESS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07D8C46-F816-324E-8DA5-04553C09F19A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2438401" y="4899349"/>
            <a:ext cx="3523568" cy="13293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3672D53-4E84-BC45-8B78-20D6EC7FDA3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584373" y="3084395"/>
            <a:ext cx="377596" cy="31442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7059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139</Words>
  <Application>Microsoft Office PowerPoint</Application>
  <PresentationFormat>Breitbild</PresentationFormat>
  <Paragraphs>25</Paragraphs>
  <Slides>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5" baseType="lpstr">
      <vt:lpstr>Tema de Office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Martinez Serrano.Ana</dc:creator>
  <cp:lastModifiedBy>Microsoft Office User</cp:lastModifiedBy>
  <cp:revision>6</cp:revision>
  <dcterms:created xsi:type="dcterms:W3CDTF">2024-10-29T10:29:34Z</dcterms:created>
  <dcterms:modified xsi:type="dcterms:W3CDTF">2024-10-30T17:50:27Z</dcterms:modified>
</cp:coreProperties>
</file>